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4" r:id="rId3"/>
    <p:sldId id="266" r:id="rId4"/>
    <p:sldId id="257" r:id="rId5"/>
    <p:sldId id="258" r:id="rId6"/>
    <p:sldId id="306" r:id="rId7"/>
    <p:sldId id="297" r:id="rId8"/>
    <p:sldId id="298" r:id="rId9"/>
    <p:sldId id="299" r:id="rId10"/>
    <p:sldId id="300" r:id="rId11"/>
    <p:sldId id="301" r:id="rId12"/>
    <p:sldId id="305" r:id="rId13"/>
    <p:sldId id="302" r:id="rId14"/>
    <p:sldId id="259" r:id="rId15"/>
    <p:sldId id="303" r:id="rId16"/>
    <p:sldId id="291" r:id="rId17"/>
    <p:sldId id="289" r:id="rId18"/>
    <p:sldId id="288" r:id="rId19"/>
    <p:sldId id="304" r:id="rId20"/>
    <p:sldId id="265" r:id="rId21"/>
    <p:sldId id="26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2" autoAdjust="0"/>
    <p:restoredTop sz="94660"/>
  </p:normalViewPr>
  <p:slideViewPr>
    <p:cSldViewPr snapToGrid="0">
      <p:cViewPr varScale="1">
        <p:scale>
          <a:sx n="89" d="100"/>
          <a:sy n="89" d="100"/>
        </p:scale>
        <p:origin x="3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krishna" userId="82b5c1a450561f0f" providerId="LiveId" clId="{4A2B879B-5DCB-49AD-AA67-83E17AA5F479}"/>
    <pc:docChg chg="custSel modSld sldOrd">
      <pc:chgData name="sai krishna" userId="82b5c1a450561f0f" providerId="LiveId" clId="{4A2B879B-5DCB-49AD-AA67-83E17AA5F479}" dt="2023-12-06T03:52:56.317" v="380" actId="20577"/>
      <pc:docMkLst>
        <pc:docMk/>
      </pc:docMkLst>
      <pc:sldChg chg="addSp delSp modSp mod modTransition delAnim modAnim">
        <pc:chgData name="sai krishna" userId="82b5c1a450561f0f" providerId="LiveId" clId="{4A2B879B-5DCB-49AD-AA67-83E17AA5F479}" dt="2023-12-06T03:23:16.527" v="278" actId="478"/>
        <pc:sldMkLst>
          <pc:docMk/>
          <pc:sldMk cId="3020313129" sldId="256"/>
        </pc:sldMkLst>
        <pc:spChg chg="add mod ord">
          <ac:chgData name="sai krishna" userId="82b5c1a450561f0f" providerId="LiveId" clId="{4A2B879B-5DCB-49AD-AA67-83E17AA5F479}" dt="2023-12-05T18:55:42.995" v="107" actId="207"/>
          <ac:spMkLst>
            <pc:docMk/>
            <pc:sldMk cId="3020313129" sldId="256"/>
            <ac:spMk id="2" creationId="{85E93A68-0C55-FC70-FB13-506068F67698}"/>
          </ac:spMkLst>
        </pc:spChg>
        <pc:picChg chg="add del mod">
          <ac:chgData name="sai krishna" userId="82b5c1a450561f0f" providerId="LiveId" clId="{4A2B879B-5DCB-49AD-AA67-83E17AA5F479}" dt="2023-12-05T22:50:59.153" v="263" actId="478"/>
          <ac:picMkLst>
            <pc:docMk/>
            <pc:sldMk cId="3020313129" sldId="256"/>
            <ac:picMk id="3" creationId="{99550BB8-4147-E549-30C9-C6E815FE9D95}"/>
          </ac:picMkLst>
        </pc:picChg>
        <pc:picChg chg="add del mod">
          <ac:chgData name="sai krishna" userId="82b5c1a450561f0f" providerId="LiveId" clId="{4A2B879B-5DCB-49AD-AA67-83E17AA5F479}" dt="2023-12-05T22:58:54.822" v="265" actId="478"/>
          <ac:picMkLst>
            <pc:docMk/>
            <pc:sldMk cId="3020313129" sldId="256"/>
            <ac:picMk id="4" creationId="{64752A02-C847-9BC8-C8E0-1BE52A92A48C}"/>
          </ac:picMkLst>
        </pc:picChg>
        <pc:picChg chg="add del mod">
          <ac:chgData name="sai krishna" userId="82b5c1a450561f0f" providerId="LiveId" clId="{4A2B879B-5DCB-49AD-AA67-83E17AA5F479}" dt="2023-12-05T23:00:15.767" v="267" actId="478"/>
          <ac:picMkLst>
            <pc:docMk/>
            <pc:sldMk cId="3020313129" sldId="256"/>
            <ac:picMk id="5" creationId="{0ADE557F-787B-EFF3-AAC2-CEDBCB3DEDAF}"/>
          </ac:picMkLst>
        </pc:picChg>
        <pc:picChg chg="add del mod">
          <ac:chgData name="sai krishna" userId="82b5c1a450561f0f" providerId="LiveId" clId="{4A2B879B-5DCB-49AD-AA67-83E17AA5F479}" dt="2023-12-06T03:23:16.527" v="278" actId="478"/>
          <ac:picMkLst>
            <pc:docMk/>
            <pc:sldMk cId="3020313129" sldId="256"/>
            <ac:picMk id="7" creationId="{D70BC071-C731-7B35-2E9D-E1F6C02AB2FE}"/>
          </ac:picMkLst>
        </pc:picChg>
      </pc:sldChg>
      <pc:sldChg chg="addSp delSp modSp mod delAnim">
        <pc:chgData name="sai krishna" userId="82b5c1a450561f0f" providerId="LiveId" clId="{4A2B879B-5DCB-49AD-AA67-83E17AA5F479}" dt="2023-12-06T03:30:05.174" v="279"/>
        <pc:sldMkLst>
          <pc:docMk/>
          <pc:sldMk cId="3929338492" sldId="257"/>
        </pc:sldMkLst>
        <pc:spChg chg="add mod">
          <ac:chgData name="sai krishna" userId="82b5c1a450561f0f" providerId="LiveId" clId="{4A2B879B-5DCB-49AD-AA67-83E17AA5F479}" dt="2023-12-05T18:52:35.343" v="55" actId="20577"/>
          <ac:spMkLst>
            <pc:docMk/>
            <pc:sldMk cId="3929338492" sldId="257"/>
            <ac:spMk id="3" creationId="{15A9C46E-0945-E287-E8A7-6CEFA0765CCC}"/>
          </ac:spMkLst>
        </pc:spChg>
        <pc:picChg chg="add del mod">
          <ac:chgData name="sai krishna" userId="82b5c1a450561f0f" providerId="LiveId" clId="{4A2B879B-5DCB-49AD-AA67-83E17AA5F479}" dt="2023-12-06T03:22:49.666" v="276"/>
          <ac:picMkLst>
            <pc:docMk/>
            <pc:sldMk cId="3929338492" sldId="257"/>
            <ac:picMk id="4" creationId="{EEBAC0FC-C048-B861-6EC0-E9910DC921DC}"/>
          </ac:picMkLst>
        </pc:picChg>
        <pc:picChg chg="add del mod">
          <ac:chgData name="sai krishna" userId="82b5c1a450561f0f" providerId="LiveId" clId="{4A2B879B-5DCB-49AD-AA67-83E17AA5F479}" dt="2023-12-06T03:22:59.390" v="277" actId="478"/>
          <ac:picMkLst>
            <pc:docMk/>
            <pc:sldMk cId="3929338492" sldId="257"/>
            <ac:picMk id="5" creationId="{6EAC9823-2475-4D10-21F6-9E9BD8F53883}"/>
          </ac:picMkLst>
        </pc:picChg>
        <pc:picChg chg="add mod">
          <ac:chgData name="sai krishna" userId="82b5c1a450561f0f" providerId="LiveId" clId="{4A2B879B-5DCB-49AD-AA67-83E17AA5F479}" dt="2023-12-06T03:30:05.174" v="279"/>
          <ac:picMkLst>
            <pc:docMk/>
            <pc:sldMk cId="3929338492" sldId="257"/>
            <ac:picMk id="6" creationId="{A541E87E-F8C0-90BD-F415-A1A372578258}"/>
          </ac:picMkLst>
        </pc:picChg>
      </pc:sldChg>
      <pc:sldChg chg="addSp modSp mod">
        <pc:chgData name="sai krishna" userId="82b5c1a450561f0f" providerId="LiveId" clId="{4A2B879B-5DCB-49AD-AA67-83E17AA5F479}" dt="2023-12-05T19:15:34.620" v="127" actId="20577"/>
        <pc:sldMkLst>
          <pc:docMk/>
          <pc:sldMk cId="3174322230" sldId="258"/>
        </pc:sldMkLst>
        <pc:spChg chg="add mod">
          <ac:chgData name="sai krishna" userId="82b5c1a450561f0f" providerId="LiveId" clId="{4A2B879B-5DCB-49AD-AA67-83E17AA5F479}" dt="2023-12-05T18:52:40.504" v="57" actId="20577"/>
          <ac:spMkLst>
            <pc:docMk/>
            <pc:sldMk cId="3174322230" sldId="258"/>
            <ac:spMk id="2" creationId="{5E308A9B-B9A9-B439-DD90-A68BF67B5D9C}"/>
          </ac:spMkLst>
        </pc:spChg>
        <pc:spChg chg="mod">
          <ac:chgData name="sai krishna" userId="82b5c1a450561f0f" providerId="LiveId" clId="{4A2B879B-5DCB-49AD-AA67-83E17AA5F479}" dt="2023-12-05T19:15:34.620" v="127" actId="20577"/>
          <ac:spMkLst>
            <pc:docMk/>
            <pc:sldMk cId="3174322230" sldId="258"/>
            <ac:spMk id="6" creationId="{95276749-59C7-6609-D351-2448952643BA}"/>
          </ac:spMkLst>
        </pc:spChg>
      </pc:sldChg>
      <pc:sldChg chg="addSp modSp mod">
        <pc:chgData name="sai krishna" userId="82b5c1a450561f0f" providerId="LiveId" clId="{4A2B879B-5DCB-49AD-AA67-83E17AA5F479}" dt="2023-12-05T18:53:41.992" v="81" actId="14100"/>
        <pc:sldMkLst>
          <pc:docMk/>
          <pc:sldMk cId="2154333047" sldId="259"/>
        </pc:sldMkLst>
        <pc:spChg chg="add mod">
          <ac:chgData name="sai krishna" userId="82b5c1a450561f0f" providerId="LiveId" clId="{4A2B879B-5DCB-49AD-AA67-83E17AA5F479}" dt="2023-12-05T18:53:41.992" v="81" actId="14100"/>
          <ac:spMkLst>
            <pc:docMk/>
            <pc:sldMk cId="2154333047" sldId="259"/>
            <ac:spMk id="8" creationId="{F92B2CD3-15FD-410D-F2EB-5974727EB106}"/>
          </ac:spMkLst>
        </pc:spChg>
        <pc:picChg chg="add mod">
          <ac:chgData name="sai krishna" userId="82b5c1a450561f0f" providerId="LiveId" clId="{4A2B879B-5DCB-49AD-AA67-83E17AA5F479}" dt="2023-12-05T17:08:54.960" v="17" actId="14100"/>
          <ac:picMkLst>
            <pc:docMk/>
            <pc:sldMk cId="2154333047" sldId="259"/>
            <ac:picMk id="9" creationId="{F482620E-1CEE-4A3E-BD4F-BDDDFDAE9C16}"/>
          </ac:picMkLst>
        </pc:picChg>
      </pc:sldChg>
      <pc:sldChg chg="addSp delSp modSp mod delAnim">
        <pc:chgData name="sai krishna" userId="82b5c1a450561f0f" providerId="LiveId" clId="{4A2B879B-5DCB-49AD-AA67-83E17AA5F479}" dt="2023-12-06T03:31:05.552" v="281" actId="478"/>
        <pc:sldMkLst>
          <pc:docMk/>
          <pc:sldMk cId="324887800" sldId="263"/>
        </pc:sldMkLst>
        <pc:spChg chg="add mod">
          <ac:chgData name="sai krishna" userId="82b5c1a450561f0f" providerId="LiveId" clId="{4A2B879B-5DCB-49AD-AA67-83E17AA5F479}" dt="2023-12-05T18:54:40.706" v="99" actId="20577"/>
          <ac:spMkLst>
            <pc:docMk/>
            <pc:sldMk cId="324887800" sldId="263"/>
            <ac:spMk id="2" creationId="{07DB20FD-A8C2-71A2-145B-2925632E206D}"/>
          </ac:spMkLst>
        </pc:spChg>
        <pc:picChg chg="add del mod">
          <ac:chgData name="sai krishna" userId="82b5c1a450561f0f" providerId="LiveId" clId="{4A2B879B-5DCB-49AD-AA67-83E17AA5F479}" dt="2023-12-06T03:31:05.552" v="281" actId="478"/>
          <ac:picMkLst>
            <pc:docMk/>
            <pc:sldMk cId="324887800" sldId="263"/>
            <ac:picMk id="3" creationId="{4E41A141-955D-F65C-F29A-5761F0504A8F}"/>
          </ac:picMkLst>
        </pc:picChg>
      </pc:sldChg>
      <pc:sldChg chg="addSp modSp mod">
        <pc:chgData name="sai krishna" userId="82b5c1a450561f0f" providerId="LiveId" clId="{4A2B879B-5DCB-49AD-AA67-83E17AA5F479}" dt="2023-12-06T03:52:56.317" v="380" actId="20577"/>
        <pc:sldMkLst>
          <pc:docMk/>
          <pc:sldMk cId="597206684" sldId="264"/>
        </pc:sldMkLst>
        <pc:spChg chg="mod">
          <ac:chgData name="sai krishna" userId="82b5c1a450561f0f" providerId="LiveId" clId="{4A2B879B-5DCB-49AD-AA67-83E17AA5F479}" dt="2023-12-06T03:52:56.317" v="380" actId="20577"/>
          <ac:spMkLst>
            <pc:docMk/>
            <pc:sldMk cId="597206684" sldId="264"/>
            <ac:spMk id="3" creationId="{3A89DC78-AE3A-9789-CC2E-492012E9F5C7}"/>
          </ac:spMkLst>
        </pc:spChg>
        <pc:spChg chg="add mod">
          <ac:chgData name="sai krishna" userId="82b5c1a450561f0f" providerId="LiveId" clId="{4A2B879B-5DCB-49AD-AA67-83E17AA5F479}" dt="2023-12-05T18:48:05.087" v="24" actId="20577"/>
          <ac:spMkLst>
            <pc:docMk/>
            <pc:sldMk cId="597206684" sldId="264"/>
            <ac:spMk id="4" creationId="{3B865581-BBAE-68D9-2292-5A256080BCD9}"/>
          </ac:spMkLst>
        </pc:spChg>
      </pc:sldChg>
      <pc:sldChg chg="addSp delSp modSp mod delAnim modAnim">
        <pc:chgData name="sai krishna" userId="82b5c1a450561f0f" providerId="LiveId" clId="{4A2B879B-5DCB-49AD-AA67-83E17AA5F479}" dt="2023-12-05T18:54:35.502" v="98" actId="14100"/>
        <pc:sldMkLst>
          <pc:docMk/>
          <pc:sldMk cId="1142732813" sldId="265"/>
        </pc:sldMkLst>
        <pc:spChg chg="add mod ord">
          <ac:chgData name="sai krishna" userId="82b5c1a450561f0f" providerId="LiveId" clId="{4A2B879B-5DCB-49AD-AA67-83E17AA5F479}" dt="2023-12-05T18:54:35.502" v="98" actId="14100"/>
          <ac:spMkLst>
            <pc:docMk/>
            <pc:sldMk cId="1142732813" sldId="265"/>
            <ac:spMk id="2" creationId="{33E1CFD1-BE61-4D35-25E0-34D51DC0CF14}"/>
          </ac:spMkLst>
        </pc:spChg>
        <pc:picChg chg="del">
          <ac:chgData name="sai krishna" userId="82b5c1a450561f0f" providerId="LiveId" clId="{4A2B879B-5DCB-49AD-AA67-83E17AA5F479}" dt="2023-12-05T17:05:27.100" v="0" actId="478"/>
          <ac:picMkLst>
            <pc:docMk/>
            <pc:sldMk cId="1142732813" sldId="265"/>
            <ac:picMk id="2" creationId="{945FCD8E-1B55-EF2A-DC36-29E8AD76A0F1}"/>
          </ac:picMkLst>
        </pc:picChg>
        <pc:picChg chg="add mod">
          <ac:chgData name="sai krishna" userId="82b5c1a450561f0f" providerId="LiveId" clId="{4A2B879B-5DCB-49AD-AA67-83E17AA5F479}" dt="2023-12-05T18:52:05.972" v="49" actId="1076"/>
          <ac:picMkLst>
            <pc:docMk/>
            <pc:sldMk cId="1142732813" sldId="265"/>
            <ac:picMk id="4" creationId="{4EFE991A-052D-8C7F-C058-397EA2DE345A}"/>
          </ac:picMkLst>
        </pc:picChg>
      </pc:sldChg>
      <pc:sldChg chg="addSp delSp modSp mod delAnim">
        <pc:chgData name="sai krishna" userId="82b5c1a450561f0f" providerId="LiveId" clId="{4A2B879B-5DCB-49AD-AA67-83E17AA5F479}" dt="2023-12-06T03:31:21.362" v="282" actId="478"/>
        <pc:sldMkLst>
          <pc:docMk/>
          <pc:sldMk cId="133039755" sldId="266"/>
        </pc:sldMkLst>
        <pc:spChg chg="add mod">
          <ac:chgData name="sai krishna" userId="82b5c1a450561f0f" providerId="LiveId" clId="{4A2B879B-5DCB-49AD-AA67-83E17AA5F479}" dt="2023-12-05T18:52:29.408" v="53" actId="20577"/>
          <ac:spMkLst>
            <pc:docMk/>
            <pc:sldMk cId="133039755" sldId="266"/>
            <ac:spMk id="4" creationId="{8B68C929-DE8A-F58A-049D-5D775F3FDF70}"/>
          </ac:spMkLst>
        </pc:spChg>
        <pc:picChg chg="add del mod">
          <ac:chgData name="sai krishna" userId="82b5c1a450561f0f" providerId="LiveId" clId="{4A2B879B-5DCB-49AD-AA67-83E17AA5F479}" dt="2023-12-06T03:31:21.362" v="282" actId="478"/>
          <ac:picMkLst>
            <pc:docMk/>
            <pc:sldMk cId="133039755" sldId="266"/>
            <ac:picMk id="5" creationId="{AAD9B857-6632-ED70-7ACD-74BAAC010ABD}"/>
          </ac:picMkLst>
        </pc:picChg>
      </pc:sldChg>
      <pc:sldChg chg="addSp modSp mod">
        <pc:chgData name="sai krishna" userId="82b5c1a450561f0f" providerId="LiveId" clId="{4A2B879B-5DCB-49AD-AA67-83E17AA5F479}" dt="2023-12-05T18:54:09.027" v="93" actId="20577"/>
        <pc:sldMkLst>
          <pc:docMk/>
          <pc:sldMk cId="2389122699" sldId="288"/>
        </pc:sldMkLst>
        <pc:spChg chg="add mod">
          <ac:chgData name="sai krishna" userId="82b5c1a450561f0f" providerId="LiveId" clId="{4A2B879B-5DCB-49AD-AA67-83E17AA5F479}" dt="2023-12-05T18:54:09.027" v="93" actId="20577"/>
          <ac:spMkLst>
            <pc:docMk/>
            <pc:sldMk cId="2389122699" sldId="288"/>
            <ac:spMk id="3" creationId="{D97773B5-D9D2-1C7D-06AF-54FF1BFF6D35}"/>
          </ac:spMkLst>
        </pc:spChg>
      </pc:sldChg>
      <pc:sldChg chg="addSp modSp mod">
        <pc:chgData name="sai krishna" userId="82b5c1a450561f0f" providerId="LiveId" clId="{4A2B879B-5DCB-49AD-AA67-83E17AA5F479}" dt="2023-12-05T18:54:02.422" v="90" actId="20577"/>
        <pc:sldMkLst>
          <pc:docMk/>
          <pc:sldMk cId="1155808284" sldId="289"/>
        </pc:sldMkLst>
        <pc:spChg chg="add mod">
          <ac:chgData name="sai krishna" userId="82b5c1a450561f0f" providerId="LiveId" clId="{4A2B879B-5DCB-49AD-AA67-83E17AA5F479}" dt="2023-12-05T18:54:02.422" v="90" actId="20577"/>
          <ac:spMkLst>
            <pc:docMk/>
            <pc:sldMk cId="1155808284" sldId="289"/>
            <ac:spMk id="2" creationId="{E1AC3DD4-CF82-CA7F-EC1B-A1A4A2B714E5}"/>
          </ac:spMkLst>
        </pc:spChg>
      </pc:sldChg>
      <pc:sldChg chg="addSp modSp mod">
        <pc:chgData name="sai krishna" userId="82b5c1a450561f0f" providerId="LiveId" clId="{4A2B879B-5DCB-49AD-AA67-83E17AA5F479}" dt="2023-12-05T18:53:55.735" v="87" actId="20577"/>
        <pc:sldMkLst>
          <pc:docMk/>
          <pc:sldMk cId="393193383" sldId="291"/>
        </pc:sldMkLst>
        <pc:spChg chg="add mod">
          <ac:chgData name="sai krishna" userId="82b5c1a450561f0f" providerId="LiveId" clId="{4A2B879B-5DCB-49AD-AA67-83E17AA5F479}" dt="2023-12-05T18:53:55.735" v="87" actId="20577"/>
          <ac:spMkLst>
            <pc:docMk/>
            <pc:sldMk cId="393193383" sldId="291"/>
            <ac:spMk id="2" creationId="{5AB7B458-02DC-DDB8-2A9C-FF3C99CE0FCF}"/>
          </ac:spMkLst>
        </pc:spChg>
      </pc:sldChg>
      <pc:sldChg chg="addSp modSp mod">
        <pc:chgData name="sai krishna" userId="82b5c1a450561f0f" providerId="LiveId" clId="{4A2B879B-5DCB-49AD-AA67-83E17AA5F479}" dt="2023-12-05T18:52:51.546" v="61" actId="20577"/>
        <pc:sldMkLst>
          <pc:docMk/>
          <pc:sldMk cId="3814841633" sldId="297"/>
        </pc:sldMkLst>
        <pc:spChg chg="add mod">
          <ac:chgData name="sai krishna" userId="82b5c1a450561f0f" providerId="LiveId" clId="{4A2B879B-5DCB-49AD-AA67-83E17AA5F479}" dt="2023-12-05T18:52:51.546" v="61" actId="20577"/>
          <ac:spMkLst>
            <pc:docMk/>
            <pc:sldMk cId="3814841633" sldId="297"/>
            <ac:spMk id="3" creationId="{F6CFE8C7-0E88-9629-B60A-835751C73F98}"/>
          </ac:spMkLst>
        </pc:spChg>
      </pc:sldChg>
      <pc:sldChg chg="addSp modSp mod">
        <pc:chgData name="sai krishna" userId="82b5c1a450561f0f" providerId="LiveId" clId="{4A2B879B-5DCB-49AD-AA67-83E17AA5F479}" dt="2023-12-05T19:52:08.927" v="135" actId="20577"/>
        <pc:sldMkLst>
          <pc:docMk/>
          <pc:sldMk cId="3890053014" sldId="298"/>
        </pc:sldMkLst>
        <pc:spChg chg="add mod">
          <ac:chgData name="sai krishna" userId="82b5c1a450561f0f" providerId="LiveId" clId="{4A2B879B-5DCB-49AD-AA67-83E17AA5F479}" dt="2023-12-05T18:52:57.091" v="63" actId="20577"/>
          <ac:spMkLst>
            <pc:docMk/>
            <pc:sldMk cId="3890053014" sldId="298"/>
            <ac:spMk id="3" creationId="{764CD0C3-5D65-584D-4029-276A33BDB8AA}"/>
          </ac:spMkLst>
        </pc:spChg>
        <pc:spChg chg="mod">
          <ac:chgData name="sai krishna" userId="82b5c1a450561f0f" providerId="LiveId" clId="{4A2B879B-5DCB-49AD-AA67-83E17AA5F479}" dt="2023-12-05T19:52:08.927" v="135" actId="20577"/>
          <ac:spMkLst>
            <pc:docMk/>
            <pc:sldMk cId="3890053014" sldId="298"/>
            <ac:spMk id="5" creationId="{AD12A511-C0F8-A8D6-324D-A9A02469D9EF}"/>
          </ac:spMkLst>
        </pc:spChg>
      </pc:sldChg>
      <pc:sldChg chg="addSp modSp mod">
        <pc:chgData name="sai krishna" userId="82b5c1a450561f0f" providerId="LiveId" clId="{4A2B879B-5DCB-49AD-AA67-83E17AA5F479}" dt="2023-12-05T19:53:08.976" v="155" actId="20577"/>
        <pc:sldMkLst>
          <pc:docMk/>
          <pc:sldMk cId="1726388879" sldId="299"/>
        </pc:sldMkLst>
        <pc:spChg chg="add mod">
          <ac:chgData name="sai krishna" userId="82b5c1a450561f0f" providerId="LiveId" clId="{4A2B879B-5DCB-49AD-AA67-83E17AA5F479}" dt="2023-12-05T18:53:03.230" v="65" actId="20577"/>
          <ac:spMkLst>
            <pc:docMk/>
            <pc:sldMk cId="1726388879" sldId="299"/>
            <ac:spMk id="3" creationId="{28C75474-7C03-47BF-6824-1F77EB8954F7}"/>
          </ac:spMkLst>
        </pc:spChg>
        <pc:spChg chg="mod">
          <ac:chgData name="sai krishna" userId="82b5c1a450561f0f" providerId="LiveId" clId="{4A2B879B-5DCB-49AD-AA67-83E17AA5F479}" dt="2023-12-05T19:53:08.976" v="155" actId="20577"/>
          <ac:spMkLst>
            <pc:docMk/>
            <pc:sldMk cId="1726388879" sldId="299"/>
            <ac:spMk id="5" creationId="{AD12A511-C0F8-A8D6-324D-A9A02469D9EF}"/>
          </ac:spMkLst>
        </pc:spChg>
      </pc:sldChg>
      <pc:sldChg chg="addSp modSp mod">
        <pc:chgData name="sai krishna" userId="82b5c1a450561f0f" providerId="LiveId" clId="{4A2B879B-5DCB-49AD-AA67-83E17AA5F479}" dt="2023-12-05T18:53:10.882" v="68" actId="20577"/>
        <pc:sldMkLst>
          <pc:docMk/>
          <pc:sldMk cId="1497448253" sldId="300"/>
        </pc:sldMkLst>
        <pc:spChg chg="add mod">
          <ac:chgData name="sai krishna" userId="82b5c1a450561f0f" providerId="LiveId" clId="{4A2B879B-5DCB-49AD-AA67-83E17AA5F479}" dt="2023-12-05T18:53:10.882" v="68" actId="20577"/>
          <ac:spMkLst>
            <pc:docMk/>
            <pc:sldMk cId="1497448253" sldId="300"/>
            <ac:spMk id="3" creationId="{EBB853AE-13D0-8B32-59C2-0ADCF7B40004}"/>
          </ac:spMkLst>
        </pc:spChg>
      </pc:sldChg>
      <pc:sldChg chg="addSp modSp mod">
        <pc:chgData name="sai krishna" userId="82b5c1a450561f0f" providerId="LiveId" clId="{4A2B879B-5DCB-49AD-AA67-83E17AA5F479}" dt="2023-12-05T18:53:16.779" v="71" actId="20577"/>
        <pc:sldMkLst>
          <pc:docMk/>
          <pc:sldMk cId="3533926771" sldId="301"/>
        </pc:sldMkLst>
        <pc:spChg chg="add mod">
          <ac:chgData name="sai krishna" userId="82b5c1a450561f0f" providerId="LiveId" clId="{4A2B879B-5DCB-49AD-AA67-83E17AA5F479}" dt="2023-12-05T18:53:16.779" v="71" actId="20577"/>
          <ac:spMkLst>
            <pc:docMk/>
            <pc:sldMk cId="3533926771" sldId="301"/>
            <ac:spMk id="3" creationId="{D2773343-33A2-DAF9-D132-16DC9D699C75}"/>
          </ac:spMkLst>
        </pc:spChg>
      </pc:sldChg>
      <pc:sldChg chg="addSp modSp mod ord">
        <pc:chgData name="sai krishna" userId="82b5c1a450561f0f" providerId="LiveId" clId="{4A2B879B-5DCB-49AD-AA67-83E17AA5F479}" dt="2023-12-05T19:54:55.238" v="157"/>
        <pc:sldMkLst>
          <pc:docMk/>
          <pc:sldMk cId="3485414868" sldId="302"/>
        </pc:sldMkLst>
        <pc:spChg chg="add mod">
          <ac:chgData name="sai krishna" userId="82b5c1a450561f0f" providerId="LiveId" clId="{4A2B879B-5DCB-49AD-AA67-83E17AA5F479}" dt="2023-12-05T18:53:27.467" v="77" actId="20577"/>
          <ac:spMkLst>
            <pc:docMk/>
            <pc:sldMk cId="3485414868" sldId="302"/>
            <ac:spMk id="3" creationId="{953FBB3E-A052-0514-D2E7-E7436FE8937E}"/>
          </ac:spMkLst>
        </pc:spChg>
      </pc:sldChg>
      <pc:sldChg chg="addSp modSp mod">
        <pc:chgData name="sai krishna" userId="82b5c1a450561f0f" providerId="LiveId" clId="{4A2B879B-5DCB-49AD-AA67-83E17AA5F479}" dt="2023-12-05T18:53:48.851" v="84" actId="20577"/>
        <pc:sldMkLst>
          <pc:docMk/>
          <pc:sldMk cId="3807951577" sldId="303"/>
        </pc:sldMkLst>
        <pc:spChg chg="add mod">
          <ac:chgData name="sai krishna" userId="82b5c1a450561f0f" providerId="LiveId" clId="{4A2B879B-5DCB-49AD-AA67-83E17AA5F479}" dt="2023-12-05T18:53:48.851" v="84" actId="20577"/>
          <ac:spMkLst>
            <pc:docMk/>
            <pc:sldMk cId="3807951577" sldId="303"/>
            <ac:spMk id="2" creationId="{3FB5FB06-9EDA-B457-7958-204270F1115B}"/>
          </ac:spMkLst>
        </pc:spChg>
      </pc:sldChg>
      <pc:sldChg chg="addSp modSp mod">
        <pc:chgData name="sai krishna" userId="82b5c1a450561f0f" providerId="LiveId" clId="{4A2B879B-5DCB-49AD-AA67-83E17AA5F479}" dt="2023-12-06T03:05:35.571" v="273" actId="14100"/>
        <pc:sldMkLst>
          <pc:docMk/>
          <pc:sldMk cId="19721658" sldId="304"/>
        </pc:sldMkLst>
        <pc:spChg chg="add mod">
          <ac:chgData name="sai krishna" userId="82b5c1a450561f0f" providerId="LiveId" clId="{4A2B879B-5DCB-49AD-AA67-83E17AA5F479}" dt="2023-12-05T18:54:15.014" v="96" actId="20577"/>
          <ac:spMkLst>
            <pc:docMk/>
            <pc:sldMk cId="19721658" sldId="304"/>
            <ac:spMk id="3" creationId="{2C94FAA4-DA2D-EF40-39B4-5DDFC587FF66}"/>
          </ac:spMkLst>
        </pc:spChg>
        <pc:spChg chg="mod">
          <ac:chgData name="sai krishna" userId="82b5c1a450561f0f" providerId="LiveId" clId="{4A2B879B-5DCB-49AD-AA67-83E17AA5F479}" dt="2023-12-05T19:28:48.440" v="128" actId="1076"/>
          <ac:spMkLst>
            <pc:docMk/>
            <pc:sldMk cId="19721658" sldId="304"/>
            <ac:spMk id="13" creationId="{330858A4-B51A-4CAF-8EDE-C5F592E520A9}"/>
          </ac:spMkLst>
        </pc:spChg>
        <pc:spChg chg="mod">
          <ac:chgData name="sai krishna" userId="82b5c1a450561f0f" providerId="LiveId" clId="{4A2B879B-5DCB-49AD-AA67-83E17AA5F479}" dt="2023-12-06T03:05:35.571" v="273" actId="14100"/>
          <ac:spMkLst>
            <pc:docMk/>
            <pc:sldMk cId="19721658" sldId="304"/>
            <ac:spMk id="14" creationId="{F18B6030-EB87-A230-0D31-0256981ECCBA}"/>
          </ac:spMkLst>
        </pc:spChg>
      </pc:sldChg>
      <pc:sldChg chg="addSp modSp mod">
        <pc:chgData name="sai krishna" userId="82b5c1a450561f0f" providerId="LiveId" clId="{4A2B879B-5DCB-49AD-AA67-83E17AA5F479}" dt="2023-12-05T18:53:21.942" v="74" actId="20577"/>
        <pc:sldMkLst>
          <pc:docMk/>
          <pc:sldMk cId="2938940437" sldId="305"/>
        </pc:sldMkLst>
        <pc:spChg chg="add mod">
          <ac:chgData name="sai krishna" userId="82b5c1a450561f0f" providerId="LiveId" clId="{4A2B879B-5DCB-49AD-AA67-83E17AA5F479}" dt="2023-12-05T18:53:21.942" v="74" actId="20577"/>
          <ac:spMkLst>
            <pc:docMk/>
            <pc:sldMk cId="2938940437" sldId="305"/>
            <ac:spMk id="3" creationId="{9A60B7A6-C9F2-3FF3-3A26-CDC115DF6C91}"/>
          </ac:spMkLst>
        </pc:spChg>
      </pc:sldChg>
      <pc:sldChg chg="addSp modSp mod">
        <pc:chgData name="sai krishna" userId="82b5c1a450561f0f" providerId="LiveId" clId="{4A2B879B-5DCB-49AD-AA67-83E17AA5F479}" dt="2023-12-05T18:52:45.672" v="59" actId="20577"/>
        <pc:sldMkLst>
          <pc:docMk/>
          <pc:sldMk cId="1171550472" sldId="306"/>
        </pc:sldMkLst>
        <pc:spChg chg="add mod">
          <ac:chgData name="sai krishna" userId="82b5c1a450561f0f" providerId="LiveId" clId="{4A2B879B-5DCB-49AD-AA67-83E17AA5F479}" dt="2023-12-05T18:52:45.672" v="59" actId="20577"/>
          <ac:spMkLst>
            <pc:docMk/>
            <pc:sldMk cId="1171550472" sldId="306"/>
            <ac:spMk id="2" creationId="{5F8981AE-7A7F-535E-47A8-C2ED873D29B5}"/>
          </ac:spMkLst>
        </pc:spChg>
      </pc:sldChg>
    </pc:docChg>
  </pc:docChgLst>
  <pc:docChgLst>
    <pc:chgData name="sai krishna" userId="82b5c1a450561f0f" providerId="LiveId" clId="{7BB90AEF-951B-4903-BDEB-95D3C0E26526}"/>
    <pc:docChg chg="undo custSel addSld modSld">
      <pc:chgData name="sai krishna" userId="82b5c1a450561f0f" providerId="LiveId" clId="{7BB90AEF-951B-4903-BDEB-95D3C0E26526}" dt="2023-12-05T16:05:23.649" v="193" actId="1076"/>
      <pc:docMkLst>
        <pc:docMk/>
      </pc:docMkLst>
      <pc:sldChg chg="modSp mod">
        <pc:chgData name="sai krishna" userId="82b5c1a450561f0f" providerId="LiveId" clId="{7BB90AEF-951B-4903-BDEB-95D3C0E26526}" dt="2023-12-04T16:47:20.915" v="88" actId="1076"/>
        <pc:sldMkLst>
          <pc:docMk/>
          <pc:sldMk cId="3929338492" sldId="257"/>
        </pc:sldMkLst>
        <pc:spChg chg="mod">
          <ac:chgData name="sai krishna" userId="82b5c1a450561f0f" providerId="LiveId" clId="{7BB90AEF-951B-4903-BDEB-95D3C0E26526}" dt="2023-12-04T16:47:20.915" v="88" actId="1076"/>
          <ac:spMkLst>
            <pc:docMk/>
            <pc:sldMk cId="3929338492" sldId="257"/>
            <ac:spMk id="9" creationId="{EF24EF9C-4845-8049-157E-2CFB343CF3F7}"/>
          </ac:spMkLst>
        </pc:spChg>
      </pc:sldChg>
      <pc:sldChg chg="addSp modSp mod">
        <pc:chgData name="sai krishna" userId="82b5c1a450561f0f" providerId="LiveId" clId="{7BB90AEF-951B-4903-BDEB-95D3C0E26526}" dt="2023-12-04T16:50:50.480" v="147" actId="1076"/>
        <pc:sldMkLst>
          <pc:docMk/>
          <pc:sldMk cId="2154333047" sldId="259"/>
        </pc:sldMkLst>
        <pc:spChg chg="add mod">
          <ac:chgData name="sai krishna" userId="82b5c1a450561f0f" providerId="LiveId" clId="{7BB90AEF-951B-4903-BDEB-95D3C0E26526}" dt="2023-12-04T16:49:34.823" v="138" actId="1076"/>
          <ac:spMkLst>
            <pc:docMk/>
            <pc:sldMk cId="2154333047" sldId="259"/>
            <ac:spMk id="7" creationId="{F8475518-8617-9886-EBC8-8E20B1D126AF}"/>
          </ac:spMkLst>
        </pc:spChg>
        <pc:picChg chg="mod">
          <ac:chgData name="sai krishna" userId="82b5c1a450561f0f" providerId="LiveId" clId="{7BB90AEF-951B-4903-BDEB-95D3C0E26526}" dt="2023-12-04T16:50:28.097" v="140" actId="14100"/>
          <ac:picMkLst>
            <pc:docMk/>
            <pc:sldMk cId="2154333047" sldId="259"/>
            <ac:picMk id="3" creationId="{47CB72D5-EEE8-3168-C3F6-332FA326BD0B}"/>
          </ac:picMkLst>
        </pc:picChg>
        <pc:picChg chg="mod">
          <ac:chgData name="sai krishna" userId="82b5c1a450561f0f" providerId="LiveId" clId="{7BB90AEF-951B-4903-BDEB-95D3C0E26526}" dt="2023-12-04T16:50:50.480" v="147" actId="1076"/>
          <ac:picMkLst>
            <pc:docMk/>
            <pc:sldMk cId="2154333047" sldId="259"/>
            <ac:picMk id="4" creationId="{ACE47675-FFA9-7306-C319-AF5C8E253A0B}"/>
          </ac:picMkLst>
        </pc:picChg>
        <pc:picChg chg="mod">
          <ac:chgData name="sai krishna" userId="82b5c1a450561f0f" providerId="LiveId" clId="{7BB90AEF-951B-4903-BDEB-95D3C0E26526}" dt="2023-12-04T16:50:39.905" v="143" actId="14100"/>
          <ac:picMkLst>
            <pc:docMk/>
            <pc:sldMk cId="2154333047" sldId="259"/>
            <ac:picMk id="5" creationId="{B28861EC-D477-6E88-9199-19854721F5DB}"/>
          </ac:picMkLst>
        </pc:picChg>
        <pc:picChg chg="mod">
          <ac:chgData name="sai krishna" userId="82b5c1a450561f0f" providerId="LiveId" clId="{7BB90AEF-951B-4903-BDEB-95D3C0E26526}" dt="2023-12-04T16:50:42.097" v="144" actId="1076"/>
          <ac:picMkLst>
            <pc:docMk/>
            <pc:sldMk cId="2154333047" sldId="259"/>
            <ac:picMk id="6" creationId="{A0CFC028-B680-8E45-D500-6DBB894B1F30}"/>
          </ac:picMkLst>
        </pc:picChg>
      </pc:sldChg>
      <pc:sldChg chg="addSp modSp mod">
        <pc:chgData name="sai krishna" userId="82b5c1a450561f0f" providerId="LiveId" clId="{7BB90AEF-951B-4903-BDEB-95D3C0E26526}" dt="2023-12-04T17:47:05.154" v="192" actId="1036"/>
        <pc:sldMkLst>
          <pc:docMk/>
          <pc:sldMk cId="1142732813" sldId="265"/>
        </pc:sldMkLst>
        <pc:spChg chg="add mod">
          <ac:chgData name="sai krishna" userId="82b5c1a450561f0f" providerId="LiveId" clId="{7BB90AEF-951B-4903-BDEB-95D3C0E26526}" dt="2023-12-02T04:13:08.265" v="59" actId="2085"/>
          <ac:spMkLst>
            <pc:docMk/>
            <pc:sldMk cId="1142732813" sldId="265"/>
            <ac:spMk id="3" creationId="{43DFB11E-3311-F2B7-B151-81A8F5C7B603}"/>
          </ac:spMkLst>
        </pc:spChg>
        <pc:picChg chg="mod">
          <ac:chgData name="sai krishna" userId="82b5c1a450561f0f" providerId="LiveId" clId="{7BB90AEF-951B-4903-BDEB-95D3C0E26526}" dt="2023-12-04T17:47:05.154" v="192" actId="1036"/>
          <ac:picMkLst>
            <pc:docMk/>
            <pc:sldMk cId="1142732813" sldId="265"/>
            <ac:picMk id="2" creationId="{945FCD8E-1B55-EF2A-DC36-29E8AD76A0F1}"/>
          </ac:picMkLst>
        </pc:picChg>
      </pc:sldChg>
      <pc:sldChg chg="modSp mod">
        <pc:chgData name="sai krishna" userId="82b5c1a450561f0f" providerId="LiveId" clId="{7BB90AEF-951B-4903-BDEB-95D3C0E26526}" dt="2023-12-02T04:10:39.565" v="28" actId="20577"/>
        <pc:sldMkLst>
          <pc:docMk/>
          <pc:sldMk cId="133039755" sldId="266"/>
        </pc:sldMkLst>
        <pc:spChg chg="mod">
          <ac:chgData name="sai krishna" userId="82b5c1a450561f0f" providerId="LiveId" clId="{7BB90AEF-951B-4903-BDEB-95D3C0E26526}" dt="2023-12-02T04:10:39.565" v="28" actId="20577"/>
          <ac:spMkLst>
            <pc:docMk/>
            <pc:sldMk cId="133039755" sldId="266"/>
            <ac:spMk id="3" creationId="{DF442C7F-83B0-F945-3757-A6EC6B0FECCB}"/>
          </ac:spMkLst>
        </pc:spChg>
      </pc:sldChg>
      <pc:sldChg chg="modSp mod">
        <pc:chgData name="sai krishna" userId="82b5c1a450561f0f" providerId="LiveId" clId="{7BB90AEF-951B-4903-BDEB-95D3C0E26526}" dt="2023-12-02T04:09:58.623" v="22" actId="1076"/>
        <pc:sldMkLst>
          <pc:docMk/>
          <pc:sldMk cId="1155808284" sldId="289"/>
        </pc:sldMkLst>
        <pc:spChg chg="mod">
          <ac:chgData name="sai krishna" userId="82b5c1a450561f0f" providerId="LiveId" clId="{7BB90AEF-951B-4903-BDEB-95D3C0E26526}" dt="2023-12-02T04:09:58.623" v="22" actId="1076"/>
          <ac:spMkLst>
            <pc:docMk/>
            <pc:sldMk cId="1155808284" sldId="289"/>
            <ac:spMk id="12" creationId="{276F9E93-299D-1CE9-2352-4E6739600F0B}"/>
          </ac:spMkLst>
        </pc:spChg>
        <pc:spChg chg="mod">
          <ac:chgData name="sai krishna" userId="82b5c1a450561f0f" providerId="LiveId" clId="{7BB90AEF-951B-4903-BDEB-95D3C0E26526}" dt="2023-12-02T04:04:20.168" v="11" actId="1076"/>
          <ac:spMkLst>
            <pc:docMk/>
            <pc:sldMk cId="1155808284" sldId="289"/>
            <ac:spMk id="13" creationId="{3937CD50-7A7B-0640-E2A8-CC6B8CAA487F}"/>
          </ac:spMkLst>
        </pc:spChg>
        <pc:picChg chg="mod">
          <ac:chgData name="sai krishna" userId="82b5c1a450561f0f" providerId="LiveId" clId="{7BB90AEF-951B-4903-BDEB-95D3C0E26526}" dt="2023-12-02T04:07:18.291" v="17" actId="1076"/>
          <ac:picMkLst>
            <pc:docMk/>
            <pc:sldMk cId="1155808284" sldId="289"/>
            <ac:picMk id="3" creationId="{51742194-D868-5116-0486-B6DFEA5575DA}"/>
          </ac:picMkLst>
        </pc:picChg>
        <pc:picChg chg="mod">
          <ac:chgData name="sai krishna" userId="82b5c1a450561f0f" providerId="LiveId" clId="{7BB90AEF-951B-4903-BDEB-95D3C0E26526}" dt="2023-12-02T04:05:04.638" v="13" actId="1076"/>
          <ac:picMkLst>
            <pc:docMk/>
            <pc:sldMk cId="1155808284" sldId="289"/>
            <ac:picMk id="5" creationId="{897E0850-111C-8839-5E91-D5821AA39D29}"/>
          </ac:picMkLst>
        </pc:picChg>
      </pc:sldChg>
      <pc:sldChg chg="modSp mod">
        <pc:chgData name="sai krishna" userId="82b5c1a450561f0f" providerId="LiveId" clId="{7BB90AEF-951B-4903-BDEB-95D3C0E26526}" dt="2023-12-04T16:47:32.182" v="89" actId="1076"/>
        <pc:sldMkLst>
          <pc:docMk/>
          <pc:sldMk cId="3533926771" sldId="301"/>
        </pc:sldMkLst>
        <pc:spChg chg="mod">
          <ac:chgData name="sai krishna" userId="82b5c1a450561f0f" providerId="LiveId" clId="{7BB90AEF-951B-4903-BDEB-95D3C0E26526}" dt="2023-12-04T16:47:32.182" v="89" actId="1076"/>
          <ac:spMkLst>
            <pc:docMk/>
            <pc:sldMk cId="3533926771" sldId="301"/>
            <ac:spMk id="5" creationId="{AD12A511-C0F8-A8D6-324D-A9A02469D9EF}"/>
          </ac:spMkLst>
        </pc:spChg>
      </pc:sldChg>
      <pc:sldChg chg="modSp mod">
        <pc:chgData name="sai krishna" userId="82b5c1a450561f0f" providerId="LiveId" clId="{7BB90AEF-951B-4903-BDEB-95D3C0E26526}" dt="2023-12-04T16:44:38.674" v="87" actId="114"/>
        <pc:sldMkLst>
          <pc:docMk/>
          <pc:sldMk cId="3485414868" sldId="302"/>
        </pc:sldMkLst>
        <pc:spChg chg="mod">
          <ac:chgData name="sai krishna" userId="82b5c1a450561f0f" providerId="LiveId" clId="{7BB90AEF-951B-4903-BDEB-95D3C0E26526}" dt="2023-12-04T16:44:27.814" v="86" actId="113"/>
          <ac:spMkLst>
            <pc:docMk/>
            <pc:sldMk cId="3485414868" sldId="302"/>
            <ac:spMk id="8" creationId="{7BB665E6-90F1-D4C6-4FE2-D0D031413772}"/>
          </ac:spMkLst>
        </pc:spChg>
        <pc:spChg chg="mod">
          <ac:chgData name="sai krishna" userId="82b5c1a450561f0f" providerId="LiveId" clId="{7BB90AEF-951B-4903-BDEB-95D3C0E26526}" dt="2023-12-04T16:44:38.674" v="87" actId="114"/>
          <ac:spMkLst>
            <pc:docMk/>
            <pc:sldMk cId="3485414868" sldId="302"/>
            <ac:spMk id="9" creationId="{7F279BFD-83A6-1BE4-1C0C-25F7E95B625C}"/>
          </ac:spMkLst>
        </pc:spChg>
      </pc:sldChg>
      <pc:sldChg chg="modSp mod">
        <pc:chgData name="sai krishna" userId="82b5c1a450561f0f" providerId="LiveId" clId="{7BB90AEF-951B-4903-BDEB-95D3C0E26526}" dt="2023-12-02T04:02:13.098" v="6" actId="1076"/>
        <pc:sldMkLst>
          <pc:docMk/>
          <pc:sldMk cId="19721658" sldId="304"/>
        </pc:sldMkLst>
        <pc:spChg chg="mod">
          <ac:chgData name="sai krishna" userId="82b5c1a450561f0f" providerId="LiveId" clId="{7BB90AEF-951B-4903-BDEB-95D3C0E26526}" dt="2023-12-02T04:02:13.098" v="6" actId="1076"/>
          <ac:spMkLst>
            <pc:docMk/>
            <pc:sldMk cId="19721658" sldId="304"/>
            <ac:spMk id="11" creationId="{6FA9BF38-7526-54C9-2E7D-25ED57A16C16}"/>
          </ac:spMkLst>
        </pc:spChg>
        <pc:spChg chg="mod">
          <ac:chgData name="sai krishna" userId="82b5c1a450561f0f" providerId="LiveId" clId="{7BB90AEF-951B-4903-BDEB-95D3C0E26526}" dt="2023-12-02T04:01:58.104" v="5" actId="115"/>
          <ac:spMkLst>
            <pc:docMk/>
            <pc:sldMk cId="19721658" sldId="304"/>
            <ac:spMk id="13" creationId="{330858A4-B51A-4CAF-8EDE-C5F592E520A9}"/>
          </ac:spMkLst>
        </pc:spChg>
      </pc:sldChg>
      <pc:sldChg chg="addSp delSp modSp new mod">
        <pc:chgData name="sai krishna" userId="82b5c1a450561f0f" providerId="LiveId" clId="{7BB90AEF-951B-4903-BDEB-95D3C0E26526}" dt="2023-12-02T04:57:28.548" v="80" actId="2711"/>
        <pc:sldMkLst>
          <pc:docMk/>
          <pc:sldMk cId="2938940437" sldId="305"/>
        </pc:sldMkLst>
        <pc:spChg chg="mod">
          <ac:chgData name="sai krishna" userId="82b5c1a450561f0f" providerId="LiveId" clId="{7BB90AEF-951B-4903-BDEB-95D3C0E26526}" dt="2023-12-02T04:57:28.548" v="80" actId="2711"/>
          <ac:spMkLst>
            <pc:docMk/>
            <pc:sldMk cId="2938940437" sldId="305"/>
            <ac:spMk id="2" creationId="{61E9BEB2-3409-255E-D8D3-A589C6A13494}"/>
          </ac:spMkLst>
        </pc:spChg>
        <pc:spChg chg="del">
          <ac:chgData name="sai krishna" userId="82b5c1a450561f0f" providerId="LiveId" clId="{7BB90AEF-951B-4903-BDEB-95D3C0E26526}" dt="2023-12-02T04:56:54.085" v="61"/>
          <ac:spMkLst>
            <pc:docMk/>
            <pc:sldMk cId="2938940437" sldId="305"/>
            <ac:spMk id="3" creationId="{8CBDB9AD-23F6-7364-8EF4-AC188B225DFD}"/>
          </ac:spMkLst>
        </pc:spChg>
        <pc:picChg chg="add mod">
          <ac:chgData name="sai krishna" userId="82b5c1a450561f0f" providerId="LiveId" clId="{7BB90AEF-951B-4903-BDEB-95D3C0E26526}" dt="2023-12-02T04:57:10.359" v="65" actId="14100"/>
          <ac:picMkLst>
            <pc:docMk/>
            <pc:sldMk cId="2938940437" sldId="305"/>
            <ac:picMk id="4" creationId="{7905CD60-CC4B-6E96-862B-7F224F7BA5FC}"/>
          </ac:picMkLst>
        </pc:picChg>
      </pc:sldChg>
      <pc:sldChg chg="addSp delSp modSp add mod">
        <pc:chgData name="sai krishna" userId="82b5c1a450561f0f" providerId="LiveId" clId="{7BB90AEF-951B-4903-BDEB-95D3C0E26526}" dt="2023-12-05T16:05:23.649" v="193" actId="1076"/>
        <pc:sldMkLst>
          <pc:docMk/>
          <pc:sldMk cId="1171550472" sldId="306"/>
        </pc:sldMkLst>
        <pc:spChg chg="del">
          <ac:chgData name="sai krishna" userId="82b5c1a450561f0f" providerId="LiveId" clId="{7BB90AEF-951B-4903-BDEB-95D3C0E26526}" dt="2023-12-04T17:06:32.938" v="149" actId="478"/>
          <ac:spMkLst>
            <pc:docMk/>
            <pc:sldMk cId="1171550472" sldId="306"/>
            <ac:spMk id="6" creationId="{95276749-59C7-6609-D351-2448952643BA}"/>
          </ac:spMkLst>
        </pc:spChg>
        <pc:spChg chg="mod">
          <ac:chgData name="sai krishna" userId="82b5c1a450561f0f" providerId="LiveId" clId="{7BB90AEF-951B-4903-BDEB-95D3C0E26526}" dt="2023-12-05T16:05:23.649" v="193" actId="1076"/>
          <ac:spMkLst>
            <pc:docMk/>
            <pc:sldMk cId="1171550472" sldId="306"/>
            <ac:spMk id="7" creationId="{185FD7D5-C61E-1D2F-C5E4-D7796E7423F1}"/>
          </ac:spMkLst>
        </pc:spChg>
        <pc:picChg chg="add mod">
          <ac:chgData name="sai krishna" userId="82b5c1a450561f0f" providerId="LiveId" clId="{7BB90AEF-951B-4903-BDEB-95D3C0E26526}" dt="2023-12-04T17:07:16.277" v="155" actId="14100"/>
          <ac:picMkLst>
            <pc:docMk/>
            <pc:sldMk cId="1171550472" sldId="306"/>
            <ac:picMk id="3" creationId="{05B6B918-8771-2D3C-B203-8FACD4A65D1C}"/>
          </ac:picMkLst>
        </pc:picChg>
      </pc:sldChg>
    </pc:docChg>
  </pc:docChgLst>
</pc:chgInfo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082C2-AC21-40F7-90C8-D7F19C15ABE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F6CAA-4080-4A1E-9D9F-61FF1D6C7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78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A31D0-51D8-5D4E-8681-B633036F9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4EB632-48AD-FD2C-7BC1-839542BE3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331F8-3E78-0310-1450-9F9E6467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A2678-7A7E-01A7-679C-B0BCC90C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ABBF7-9D4C-E624-FB7B-466ECA148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79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63ACD-B5F1-2C25-3619-C04BB29EA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39E02B-0001-001C-4540-A4B4E6E1F5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3B6B4-D9AB-1947-ABCB-7B726781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AD391-B66F-04B4-9AB2-C2E0CCB3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A0989-876C-9E8B-8EC5-A2898929A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11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939D30-CB76-7BA8-CB3A-E63423FADF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0353B1-0AED-13C2-EE0E-CDFB7CF2B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D0A4A-3AF4-2A40-7842-D1509ECF8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DDBAF-D78D-2A10-D555-37CFDE6C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CE4E8-C695-9AE4-DB9E-7357517E1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0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B06F-CC97-666E-9052-0B3B0FCE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06AB4-6A0B-849E-2691-4B7664974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2B625-092F-BECA-45A6-19FE5F44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EE728-F476-393E-EB19-519A166FB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B110-0991-43B6-71AD-5F557CB3F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20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1FF7F-2698-DD7A-421B-76CCC76C8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F13F2-AAAD-4C47-D972-A98CF2DEB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BC2A3-EFEF-F34E-070A-C1CD539FF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EF3CB-8C51-1AE7-99FB-96B7C7D1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F5F71-5C81-F8C2-EBD4-09741D9A6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17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0EC8B-DD72-69A1-C7BF-B8554ED45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7DAD-381A-5DBD-CB05-F797CD7E6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AE7037-5862-72FD-0C80-C8E78389A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BEBDE-A3CF-A9BB-3011-C8A86317E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D86FE-9C57-7551-4756-9E2891531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5E71B-20CB-8C7B-FDD6-BBE5191A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70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F9F32-8A66-4535-F858-36A7C4B3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F769E-ACAD-D731-2289-2AE465BF4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2B8D2-585C-56D2-D8C0-27BEE3B1C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1DFC8F-6BD8-6B06-B7FE-7945E123C6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FAFF8-DED4-4F2F-B2CA-27587A3A7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B3EFA3-76A4-E1D2-8AA7-043CD6F9C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313C6B-ED34-F4BC-BA86-FD8DF3ABD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F0C19-3049-51A0-60C6-730FABD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79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A5116-098B-0447-8EE6-902A38B4E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3825FC-7129-E4C8-F0FC-F2898B7D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4725D-22E2-3253-052F-2C7D93C92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EB963F-573A-B952-01EE-F35237300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31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0A015-52AF-D693-0B80-F912D8FE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FC3FD2-1F58-4D57-3465-5A6DBF20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84437F-3121-8996-14C1-70A1ECE96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64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9FCA2-F7FF-FFA1-A44B-FDC0BBE13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32C93-1E46-7FFE-E0C3-C356CB4B3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6AB142-2E3A-6220-FDC8-81B0E30A2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C208B-A29C-0D95-E27E-9FAE56D3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ADB1-3410-8BC5-0925-F4F7CDE65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D6B8A-5D5B-B666-6804-D3A03C4E9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258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02C6-D44F-46FC-BF55-F4F9C6A91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CA4D0B-B921-0A4E-1321-5CA1FB861C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790FCC-AC74-51A6-E808-A3FA8829E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2A392-B9A2-EF1E-94A8-F13364AFF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0DD0CB-E058-02B1-7C19-6A718E45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E10B9-269F-30C6-1041-CCD1BF6C3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97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1F12E8-EA47-CB23-AA03-A85A10A3B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71269-BAA7-6143-C11D-2ADCFCF1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0E362-97EA-42EC-DCF7-EE0EFF7C8A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5DB34-8C62-44F0-AC42-0A8C676D6661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404D8-9B53-4AFE-91F2-AE8EBEFC9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90E56-2148-0CB0-D618-9829A8399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CAD39-8B12-4012-8AE7-8B982C7D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1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93A68-0C55-FC70-FB13-506068F67698}"/>
              </a:ext>
            </a:extLst>
          </p:cNvPr>
          <p:cNvSpPr/>
          <p:nvPr/>
        </p:nvSpPr>
        <p:spPr>
          <a:xfrm>
            <a:off x="11208544" y="6393656"/>
            <a:ext cx="892969" cy="364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1/21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47B2CE-2BFC-0EDD-C445-7FAFEE3B5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01119"/>
            <a:ext cx="9144000" cy="1655762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Agency FB" panose="020B0503020202020204" pitchFamily="34" charset="0"/>
              </a:rPr>
              <a:t>Residential Property Sales Analysis</a:t>
            </a:r>
          </a:p>
        </p:txBody>
      </p:sp>
    </p:spTree>
    <p:extLst>
      <p:ext uri="{BB962C8B-B14F-4D97-AF65-F5344CB8AC3E}">
        <p14:creationId xmlns:p14="http://schemas.microsoft.com/office/powerpoint/2010/main" val="302031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497"/>
    </mc:Choice>
    <mc:Fallback>
      <p:transition spd="slow" advTm="16849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5584-5B99-53DF-0647-745B4390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019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Modeling and Evolution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12A511-C0F8-A8D6-324D-A9A02469D9EF}"/>
              </a:ext>
            </a:extLst>
          </p:cNvPr>
          <p:cNvSpPr/>
          <p:nvPr/>
        </p:nvSpPr>
        <p:spPr>
          <a:xfrm>
            <a:off x="1328739" y="1221581"/>
            <a:ext cx="8801100" cy="4835524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r>
              <a:rPr lang="en-US" dirty="0"/>
              <a:t>•Build a </a:t>
            </a:r>
            <a:r>
              <a:rPr lang="en-US" b="1" dirty="0"/>
              <a:t>Linear regression model</a:t>
            </a:r>
            <a:r>
              <a:rPr lang="en-US" dirty="0"/>
              <a:t>, by taking different variable to predict the accuracy of sales price.</a:t>
            </a:r>
          </a:p>
          <a:p>
            <a:endParaRPr lang="en-US" dirty="0"/>
          </a:p>
          <a:p>
            <a:r>
              <a:rPr lang="en-US" dirty="0"/>
              <a:t>•Used a </a:t>
            </a:r>
            <a:r>
              <a:rPr lang="en-US" b="1" dirty="0"/>
              <a:t>Flask application</a:t>
            </a:r>
            <a:r>
              <a:rPr lang="en-US" dirty="0"/>
              <a:t>, so that user can enter the input values (House Variables) and get the output(Predicted house price)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853AE-13D0-8B32-59C2-0ADCF7B40004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10/21</a:t>
            </a:r>
          </a:p>
        </p:txBody>
      </p:sp>
    </p:spTree>
    <p:extLst>
      <p:ext uri="{BB962C8B-B14F-4D97-AF65-F5344CB8AC3E}">
        <p14:creationId xmlns:p14="http://schemas.microsoft.com/office/powerpoint/2010/main" val="1497448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5584-5B99-53DF-0647-745B4390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019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Deployment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12A511-C0F8-A8D6-324D-A9A02469D9EF}"/>
              </a:ext>
            </a:extLst>
          </p:cNvPr>
          <p:cNvSpPr/>
          <p:nvPr/>
        </p:nvSpPr>
        <p:spPr>
          <a:xfrm>
            <a:off x="2028826" y="1407516"/>
            <a:ext cx="7350917" cy="4457304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just"/>
            <a:r>
              <a:rPr lang="en-US" dirty="0"/>
              <a:t>•</a:t>
            </a:r>
            <a:r>
              <a:rPr lang="en-US" sz="2000" dirty="0">
                <a:solidFill>
                  <a:schemeClr val="tx1"/>
                </a:solidFill>
              </a:rPr>
              <a:t>The model was deployed using </a:t>
            </a:r>
            <a:r>
              <a:rPr lang="en-US" sz="2000" b="1" dirty="0">
                <a:solidFill>
                  <a:schemeClr val="tx1"/>
                </a:solidFill>
              </a:rPr>
              <a:t>AWS (Amazon Web Services).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773343-33A2-DAF9-D132-16DC9D699C75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11/21</a:t>
            </a:r>
          </a:p>
        </p:txBody>
      </p:sp>
    </p:spTree>
    <p:extLst>
      <p:ext uri="{BB962C8B-B14F-4D97-AF65-F5344CB8AC3E}">
        <p14:creationId xmlns:p14="http://schemas.microsoft.com/office/powerpoint/2010/main" val="3533926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9BEB2-3409-255E-D8D3-A589C6A13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3425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Data Pipeline: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5CD60-CC4B-6E96-862B-7F224F7BA5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6850" y="1098550"/>
            <a:ext cx="6079315" cy="55879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60B7A6-C9F2-3FF3-3A26-CDC115DF6C91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12/21</a:t>
            </a:r>
          </a:p>
        </p:txBody>
      </p:sp>
    </p:spTree>
    <p:extLst>
      <p:ext uri="{BB962C8B-B14F-4D97-AF65-F5344CB8AC3E}">
        <p14:creationId xmlns:p14="http://schemas.microsoft.com/office/powerpoint/2010/main" val="2938940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FA98A-A653-69BE-4B98-82015587D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32" y="88899"/>
            <a:ext cx="10515600" cy="59213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gency FB" panose="020B0503020202020204" pitchFamily="34" charset="0"/>
              </a:rPr>
              <a:t>Outputs: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6FF416-0162-CF4E-C4FA-A480B92A9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8660" y="175420"/>
            <a:ext cx="6577010" cy="30464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BE67CA-4036-4F28-EA77-35FE77CDA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1" y="3291775"/>
            <a:ext cx="7765256" cy="35662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B665E6-90F1-D4C6-4FE2-D0D031413772}"/>
              </a:ext>
            </a:extLst>
          </p:cNvPr>
          <p:cNvSpPr/>
          <p:nvPr/>
        </p:nvSpPr>
        <p:spPr>
          <a:xfrm>
            <a:off x="492919" y="879871"/>
            <a:ext cx="3521869" cy="21431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Executed the </a:t>
            </a:r>
            <a:r>
              <a:rPr lang="en-US" b="1" dirty="0"/>
              <a:t>Talend ETL code</a:t>
            </a:r>
            <a:r>
              <a:rPr lang="en-US" dirty="0"/>
              <a:t>, Data got loaded from </a:t>
            </a:r>
            <a:r>
              <a:rPr lang="en-US" b="1" i="1" dirty="0"/>
              <a:t>Git</a:t>
            </a:r>
            <a:r>
              <a:rPr lang="en-US" dirty="0"/>
              <a:t> to </a:t>
            </a:r>
            <a:r>
              <a:rPr lang="en-US" b="1" i="1" dirty="0"/>
              <a:t>Snowflake</a:t>
            </a:r>
            <a:r>
              <a:rPr lang="en-US" dirty="0"/>
              <a:t> database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279BFD-83A6-1BE4-1C0C-25F7E95B625C}"/>
              </a:ext>
            </a:extLst>
          </p:cNvPr>
          <p:cNvSpPr/>
          <p:nvPr/>
        </p:nvSpPr>
        <p:spPr>
          <a:xfrm>
            <a:off x="8103393" y="4332683"/>
            <a:ext cx="3521869" cy="21431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Data loaded into </a:t>
            </a:r>
            <a:r>
              <a:rPr lang="en-US" b="1" i="1" dirty="0"/>
              <a:t>snowflake</a:t>
            </a:r>
            <a:r>
              <a:rPr lang="en-US" dirty="0"/>
              <a:t> </a:t>
            </a:r>
          </a:p>
        </p:txBody>
      </p:sp>
      <p:pic>
        <p:nvPicPr>
          <p:cNvPr id="11" name="Graphic 10" descr="Chevron arrows">
            <a:extLst>
              <a:ext uri="{FF2B5EF4-FFF2-40B4-BE49-F238E27FC236}">
                <a16:creationId xmlns:a16="http://schemas.microsoft.com/office/drawing/2014/main" id="{86CB1976-EA12-220E-E166-59C15DCBD0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32622" y="1388863"/>
            <a:ext cx="559594" cy="914400"/>
          </a:xfrm>
          <a:prstGeom prst="rect">
            <a:avLst/>
          </a:prstGeom>
        </p:spPr>
      </p:pic>
      <p:pic>
        <p:nvPicPr>
          <p:cNvPr id="14" name="Graphic 13" descr="Chevron arrows RTL">
            <a:extLst>
              <a:ext uri="{FF2B5EF4-FFF2-40B4-BE49-F238E27FC236}">
                <a16:creationId xmlns:a16="http://schemas.microsoft.com/office/drawing/2014/main" id="{01859DE4-8D85-DDB7-58A9-EADBE6581B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53399" y="4947046"/>
            <a:ext cx="540544" cy="914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53FBB3E-A052-0514-D2E7-E7436FE8937E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13/21</a:t>
            </a:r>
          </a:p>
        </p:txBody>
      </p:sp>
    </p:spTree>
    <p:extLst>
      <p:ext uri="{BB962C8B-B14F-4D97-AF65-F5344CB8AC3E}">
        <p14:creationId xmlns:p14="http://schemas.microsoft.com/office/powerpoint/2010/main" val="3485414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7CD99-4CE8-AC0C-449E-55E41350C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Distribution of Sales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ACE47675-FFA9-7306-C319-AF5C8E25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613" y="264318"/>
            <a:ext cx="3590387" cy="3489417"/>
          </a:xfrm>
          <a:prstGeom prst="rect">
            <a:avLst/>
          </a:prstGeom>
        </p:spPr>
      </p:pic>
      <p:pic>
        <p:nvPicPr>
          <p:cNvPr id="3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47CB72D5-EEE8-3168-C3F6-332FA326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6" y="4050506"/>
            <a:ext cx="7765789" cy="2543176"/>
          </a:xfrm>
          <a:prstGeom prst="rect">
            <a:avLst/>
          </a:prstGeom>
        </p:spPr>
      </p:pic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28861EC-D477-6E88-9199-19854721F5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15" r="8464" b="1"/>
          <a:stretch/>
        </p:blipFill>
        <p:spPr>
          <a:xfrm>
            <a:off x="150557" y="1289753"/>
            <a:ext cx="3221293" cy="2543176"/>
          </a:xfrm>
          <a:prstGeom prst="rect">
            <a:avLst/>
          </a:prstGeom>
        </p:spPr>
      </p:pic>
      <p:pic>
        <p:nvPicPr>
          <p:cNvPr id="6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A0CFC028-B680-8E45-D500-6DBB894B1F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735" r="-2" b="3518"/>
          <a:stretch/>
        </p:blipFill>
        <p:spPr>
          <a:xfrm>
            <a:off x="3740945" y="1436200"/>
            <a:ext cx="3413573" cy="22502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8475518-8617-9886-EBC8-8E20B1D126AF}"/>
              </a:ext>
            </a:extLst>
          </p:cNvPr>
          <p:cNvSpPr/>
          <p:nvPr/>
        </p:nvSpPr>
        <p:spPr>
          <a:xfrm>
            <a:off x="0" y="229059"/>
            <a:ext cx="4000499" cy="5857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EDA(Exploratory Data Analysis)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82620E-1CEE-4A3E-BD4F-BDDDFDAE9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1051" y="3700768"/>
            <a:ext cx="4040392" cy="27606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2B2CD3-15FD-410D-F2EB-5974727EB106}"/>
              </a:ext>
            </a:extLst>
          </p:cNvPr>
          <p:cNvSpPr/>
          <p:nvPr/>
        </p:nvSpPr>
        <p:spPr>
          <a:xfrm>
            <a:off x="10908506" y="6461445"/>
            <a:ext cx="1014413" cy="2679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14/21</a:t>
            </a:r>
          </a:p>
        </p:txBody>
      </p:sp>
    </p:spTree>
    <p:extLst>
      <p:ext uri="{BB962C8B-B14F-4D97-AF65-F5344CB8AC3E}">
        <p14:creationId xmlns:p14="http://schemas.microsoft.com/office/powerpoint/2010/main" val="2154333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9D81BE5-D878-9F1A-436C-CC8EF5F9C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44" y="-732945"/>
            <a:ext cx="4945715" cy="16679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Covid impact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8FD38-47C3-0E8F-9119-0FC7F13E9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7" y="1830824"/>
            <a:ext cx="4484269" cy="345503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In comparing the house price levels with the number of bedrooms, and the number of bathrooms, the condition of house, there seem to be different price levels between the three periods. 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B9E7F2-27D4-7336-8AEE-5486BAF0B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675" y="500540"/>
            <a:ext cx="3749040" cy="29410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BC667E-13CC-6F1A-A2F1-5154DFAF7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3398938"/>
            <a:ext cx="3749040" cy="2961481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8B20D7-FA6E-40B8-F7BE-AEA191631E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475" y="490587"/>
            <a:ext cx="3749040" cy="29727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0DA4A9-737D-3F3C-9FFE-2E03FABD33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384" y="3397573"/>
            <a:ext cx="3749040" cy="29614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FB5FB06-9EDA-B457-7958-204270F1115B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15/21</a:t>
            </a:r>
          </a:p>
        </p:txBody>
      </p:sp>
    </p:spTree>
    <p:extLst>
      <p:ext uri="{BB962C8B-B14F-4D97-AF65-F5344CB8AC3E}">
        <p14:creationId xmlns:p14="http://schemas.microsoft.com/office/powerpoint/2010/main" val="3807951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4F7E3BD-E205-AAD4-332D-CA1CF03DC96D}"/>
              </a:ext>
            </a:extLst>
          </p:cNvPr>
          <p:cNvSpPr>
            <a:spLocks noGrp="1"/>
          </p:cNvSpPr>
          <p:nvPr/>
        </p:nvSpPr>
        <p:spPr>
          <a:xfrm>
            <a:off x="962025" y="135769"/>
            <a:ext cx="10515600" cy="10019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C732376B-D162-7D9C-3886-C4819684A2B6}"/>
              </a:ext>
            </a:extLst>
          </p:cNvPr>
          <p:cNvSpPr txBox="1">
            <a:spLocks/>
          </p:cNvSpPr>
          <p:nvPr/>
        </p:nvSpPr>
        <p:spPr>
          <a:xfrm>
            <a:off x="415514" y="1228818"/>
            <a:ext cx="38511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In comparing the house price levels with the number of bedrooms, and the number of bathrooms, the condition of house, there seem to be different sales volume between the three periods.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24AC9E5-A94D-B6B6-7F43-9B11C9742D7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5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cs typeface="Calibri Light"/>
              </a:rPr>
              <a:t>Covid impact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0A1A42-012E-D254-E2A0-77F77296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450" y="748206"/>
            <a:ext cx="3566160" cy="28769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270B7E-25E3-45F0-0F64-2B1C55FC5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1920" y="703851"/>
            <a:ext cx="3657600" cy="28695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78F28F-3BFE-EFB5-E571-0924F08E60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4439" y="3622121"/>
            <a:ext cx="3657600" cy="29004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9400AC-7800-6579-1F76-790D5F8142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1920" y="3622121"/>
            <a:ext cx="3657600" cy="29507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B7B458-02DC-DDB8-2A9C-FF3C99CE0FCF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16/21</a:t>
            </a:r>
          </a:p>
        </p:txBody>
      </p:sp>
    </p:spTree>
    <p:extLst>
      <p:ext uri="{BB962C8B-B14F-4D97-AF65-F5344CB8AC3E}">
        <p14:creationId xmlns:p14="http://schemas.microsoft.com/office/powerpoint/2010/main" val="393193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937CD50-7A7B-0640-E2A8-CC6B8CAA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94" y="187973"/>
            <a:ext cx="10044023" cy="560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Covid impact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742194-D868-5116-0486-B6DFEA557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42" y="748055"/>
            <a:ext cx="8581073" cy="50239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8019BF-544A-DD3D-1E84-9047598722CE}"/>
              </a:ext>
            </a:extLst>
          </p:cNvPr>
          <p:cNvSpPr txBox="1"/>
          <p:nvPr/>
        </p:nvSpPr>
        <p:spPr>
          <a:xfrm>
            <a:off x="9072010" y="3648964"/>
            <a:ext cx="3176959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atin typeface="+mn-lt"/>
                <a:ea typeface="+mn-ea"/>
                <a:cs typeface="+mn-cs"/>
              </a:rPr>
              <a:t>The period has positive impact on housing price.</a:t>
            </a:r>
          </a:p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>
                <a:latin typeface="+mn-lt"/>
                <a:ea typeface="+mn-ea"/>
                <a:cs typeface="+mn-cs"/>
              </a:rPr>
              <a:t>Compared Ex-ante period, whether during or after Covid, housing price increased.</a:t>
            </a:r>
            <a:endParaRPr lang="en-US" sz="28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76F9E93-299D-1CE9-2352-4E6739600F0B}"/>
              </a:ext>
            </a:extLst>
          </p:cNvPr>
          <p:cNvSpPr/>
          <p:nvPr/>
        </p:nvSpPr>
        <p:spPr>
          <a:xfrm>
            <a:off x="29104" y="4216879"/>
            <a:ext cx="8748739" cy="440053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Chevron arrows RTL">
            <a:extLst>
              <a:ext uri="{FF2B5EF4-FFF2-40B4-BE49-F238E27FC236}">
                <a16:creationId xmlns:a16="http://schemas.microsoft.com/office/drawing/2014/main" id="{897E0850-111C-8839-5E91-D5821AA39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60671" y="4055390"/>
            <a:ext cx="540544" cy="9144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1AC3DD4-CF82-CA7F-EC1B-A1A4A2B714E5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17/21</a:t>
            </a:r>
          </a:p>
        </p:txBody>
      </p:sp>
    </p:spTree>
    <p:extLst>
      <p:ext uri="{BB962C8B-B14F-4D97-AF65-F5344CB8AC3E}">
        <p14:creationId xmlns:p14="http://schemas.microsoft.com/office/powerpoint/2010/main" val="1155808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580742A-42F8-7A1F-396B-1FF18AF33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515" y="400419"/>
            <a:ext cx="10176151" cy="1097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cs typeface="Calibri Light"/>
              </a:rPr>
              <a:t>Covid impact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63023C-B1FE-FB23-FB5D-FEE2D306A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60" y="1342860"/>
            <a:ext cx="8412480" cy="4969702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76F9E93-299D-1CE9-2352-4E6739600F0B}"/>
              </a:ext>
            </a:extLst>
          </p:cNvPr>
          <p:cNvSpPr/>
          <p:nvPr/>
        </p:nvSpPr>
        <p:spPr>
          <a:xfrm>
            <a:off x="211680" y="4709453"/>
            <a:ext cx="8524439" cy="577086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8019BF-544A-DD3D-1E84-9047598722CE}"/>
              </a:ext>
            </a:extLst>
          </p:cNvPr>
          <p:cNvSpPr txBox="1"/>
          <p:nvPr/>
        </p:nvSpPr>
        <p:spPr>
          <a:xfrm>
            <a:off x="9332643" y="3793817"/>
            <a:ext cx="2824679" cy="1831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7170" indent="-217170" defTabSz="69494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latin typeface="+mn-lt"/>
                <a:ea typeface="+mn-ea"/>
                <a:cs typeface="+mn-cs"/>
              </a:rPr>
              <a:t>The period has positive impact on sales volume.</a:t>
            </a:r>
          </a:p>
          <a:p>
            <a:pPr marL="217170" indent="-217170" defTabSz="69494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latin typeface="+mn-lt"/>
                <a:ea typeface="+mn-ea"/>
                <a:cs typeface="+mn-cs"/>
              </a:rPr>
              <a:t>Compared Ex-ante period, whether during or after Covid, sales volume  increased.</a:t>
            </a:r>
            <a:endParaRPr lang="en-US" sz="2800" dirty="0"/>
          </a:p>
        </p:txBody>
      </p:sp>
      <p:pic>
        <p:nvPicPr>
          <p:cNvPr id="2" name="Graphic 1" descr="Chevron arrows RTL">
            <a:extLst>
              <a:ext uri="{FF2B5EF4-FFF2-40B4-BE49-F238E27FC236}">
                <a16:creationId xmlns:a16="http://schemas.microsoft.com/office/drawing/2014/main" id="{AE10595F-A7F8-401D-3286-F3533297F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92099" y="4129471"/>
            <a:ext cx="540544" cy="914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773B5-D9D2-1C7D-06AF-54FF1BFF6D35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18/21</a:t>
            </a:r>
          </a:p>
        </p:txBody>
      </p:sp>
    </p:spTree>
    <p:extLst>
      <p:ext uri="{BB962C8B-B14F-4D97-AF65-F5344CB8AC3E}">
        <p14:creationId xmlns:p14="http://schemas.microsoft.com/office/powerpoint/2010/main" val="2389122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7CD99-4CE8-AC0C-449E-55E41350C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Distribution of Sales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3E46A-9309-6325-B554-2806EC662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40" y="1214437"/>
            <a:ext cx="5941298" cy="51363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B0EF8A-06A9-B880-6F5B-C0668B547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138" y="1214437"/>
            <a:ext cx="5603082" cy="51363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FA9BF38-7526-54C9-2E7D-25ED57A16C16}"/>
              </a:ext>
            </a:extLst>
          </p:cNvPr>
          <p:cNvSpPr/>
          <p:nvPr/>
        </p:nvSpPr>
        <p:spPr>
          <a:xfrm>
            <a:off x="1566863" y="557213"/>
            <a:ext cx="2957512" cy="657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u="sng" dirty="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0858A4-B51A-4CAF-8EDE-C5F592E520A9}"/>
              </a:ext>
            </a:extLst>
          </p:cNvPr>
          <p:cNvSpPr/>
          <p:nvPr/>
        </p:nvSpPr>
        <p:spPr>
          <a:xfrm>
            <a:off x="7667627" y="557213"/>
            <a:ext cx="2957512" cy="657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u="sng" dirty="0">
                <a:solidFill>
                  <a:schemeClr val="tx1"/>
                </a:solidFill>
              </a:rPr>
              <a:t>Output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B6030-EB87-A230-0D31-0256981ECCBA}"/>
              </a:ext>
            </a:extLst>
          </p:cNvPr>
          <p:cNvSpPr/>
          <p:nvPr/>
        </p:nvSpPr>
        <p:spPr>
          <a:xfrm>
            <a:off x="52821" y="120046"/>
            <a:ext cx="6097947" cy="387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AWS Web Application Results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94FAA4-DA2D-EF40-39B4-5DDFC587FF66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19/21</a:t>
            </a:r>
          </a:p>
        </p:txBody>
      </p:sp>
    </p:spTree>
    <p:extLst>
      <p:ext uri="{BB962C8B-B14F-4D97-AF65-F5344CB8AC3E}">
        <p14:creationId xmlns:p14="http://schemas.microsoft.com/office/powerpoint/2010/main" val="19721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5B772-D707-08EF-433E-F0C6A167D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gency FB" panose="020B0503020202020204" pitchFamily="34" charset="0"/>
              </a:rPr>
              <a:t>Team members: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9DC78-AE3A-9789-CC2E-492012E9F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Roshini </a:t>
            </a:r>
            <a:r>
              <a:rPr lang="en-IN" dirty="0" err="1"/>
              <a:t>Bandi</a:t>
            </a:r>
            <a:r>
              <a:rPr lang="en-IN" dirty="0"/>
              <a:t> (Team Leader)                                      Saikrishna Chigicherla</a:t>
            </a:r>
          </a:p>
          <a:p>
            <a:pPr marL="0" indent="0">
              <a:buNone/>
            </a:pPr>
            <a:r>
              <a:rPr lang="en-IN" dirty="0"/>
              <a:t>Data Engineer                                                                Data Scientist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Vamshi Reddy </a:t>
            </a:r>
            <a:r>
              <a:rPr lang="en-IN" dirty="0" err="1"/>
              <a:t>Thatikonda</a:t>
            </a:r>
            <a:r>
              <a:rPr lang="en-IN" dirty="0"/>
              <a:t>                                             Geethika Myneni</a:t>
            </a:r>
          </a:p>
          <a:p>
            <a:pPr marL="0" indent="0">
              <a:buNone/>
            </a:pPr>
            <a:r>
              <a:rPr lang="en-IN" dirty="0"/>
              <a:t>App Development                                                           Data Modeling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865581-BBAE-68D9-2292-5A256080BCD9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2/21</a:t>
            </a:r>
          </a:p>
        </p:txBody>
      </p:sp>
    </p:spTree>
    <p:extLst>
      <p:ext uri="{BB962C8B-B14F-4D97-AF65-F5344CB8AC3E}">
        <p14:creationId xmlns:p14="http://schemas.microsoft.com/office/powerpoint/2010/main" val="597206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3DFB11E-3311-F2B7-B151-81A8F5C7B603}"/>
              </a:ext>
            </a:extLst>
          </p:cNvPr>
          <p:cNvSpPr/>
          <p:nvPr/>
        </p:nvSpPr>
        <p:spPr>
          <a:xfrm>
            <a:off x="585788" y="164306"/>
            <a:ext cx="3986212" cy="41433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Demo of the Application</a:t>
            </a:r>
          </a:p>
        </p:txBody>
      </p:sp>
      <p:pic>
        <p:nvPicPr>
          <p:cNvPr id="4" name="WhatsApp Video 2023-12-05 at 11.46.30_222a336a">
            <a:hlinkClick r:id="" action="ppaction://media"/>
            <a:extLst>
              <a:ext uri="{FF2B5EF4-FFF2-40B4-BE49-F238E27FC236}">
                <a16:creationId xmlns:a16="http://schemas.microsoft.com/office/drawing/2014/main" id="{4EFE991A-052D-8C7F-C058-397EA2DE3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756" y="482203"/>
            <a:ext cx="11408568" cy="589359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3E1CFD1-BE61-4D35-25E0-34D51DC0CF14}"/>
              </a:ext>
            </a:extLst>
          </p:cNvPr>
          <p:cNvSpPr/>
          <p:nvPr/>
        </p:nvSpPr>
        <p:spPr>
          <a:xfrm>
            <a:off x="11158538" y="6426994"/>
            <a:ext cx="941783" cy="3595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20/21</a:t>
            </a:r>
          </a:p>
        </p:txBody>
      </p:sp>
    </p:spTree>
    <p:extLst>
      <p:ext uri="{BB962C8B-B14F-4D97-AF65-F5344CB8AC3E}">
        <p14:creationId xmlns:p14="http://schemas.microsoft.com/office/powerpoint/2010/main" val="114273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777C9D-3196-23C6-03D9-EFA7F5619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76" y="2057281"/>
            <a:ext cx="11156647" cy="27434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7DB20FD-A8C2-71A2-145B-2925632E206D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21/21</a:t>
            </a:r>
          </a:p>
        </p:txBody>
      </p:sp>
    </p:spTree>
    <p:extLst>
      <p:ext uri="{BB962C8B-B14F-4D97-AF65-F5344CB8AC3E}">
        <p14:creationId xmlns:p14="http://schemas.microsoft.com/office/powerpoint/2010/main" val="324887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"/>
    </mc:Choice>
    <mc:Fallback>
      <p:transition spd="slow" advTm="239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8F40-E388-7515-A2FA-D4978C3F2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42C7F-83B0-F945-3757-A6EC6B0FE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House Price prediction models are crucial for data-driven decision-making, guiding strategic choices and resource allocation. </a:t>
            </a:r>
          </a:p>
          <a:p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They play a pivotal role in optimizing operations across various industries, ensuring efficiency and cost-effectiveness. </a:t>
            </a:r>
          </a:p>
          <a:p>
            <a:r>
              <a:rPr lang="en-US" sz="2400" dirty="0">
                <a:solidFill>
                  <a:srgbClr val="374151"/>
                </a:solidFill>
                <a:latin typeface="Söhne"/>
              </a:rPr>
              <a:t>These 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models provide a competitive edge by enabling businesses to anticipate and respond to market dynamics, influencing success in areas like marketing, sales, and real estate.</a:t>
            </a: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8C929-DE8A-F58A-049D-5D775F3FDF70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3/21</a:t>
            </a:r>
          </a:p>
        </p:txBody>
      </p:sp>
    </p:spTree>
    <p:extLst>
      <p:ext uri="{BB962C8B-B14F-4D97-AF65-F5344CB8AC3E}">
        <p14:creationId xmlns:p14="http://schemas.microsoft.com/office/powerpoint/2010/main" val="133039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5"/>
    </mc:Choice>
    <mc:Fallback>
      <p:transition spd="slow" advTm="413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>
            <a:extLst>
              <a:ext uri="{FF2B5EF4-FFF2-40B4-BE49-F238E27FC236}">
                <a16:creationId xmlns:a16="http://schemas.microsoft.com/office/drawing/2014/main" id="{EF24EF9C-4845-8049-157E-2CFB343CF3F7}"/>
              </a:ext>
            </a:extLst>
          </p:cNvPr>
          <p:cNvSpPr/>
          <p:nvPr/>
        </p:nvSpPr>
        <p:spPr>
          <a:xfrm>
            <a:off x="1943101" y="1193005"/>
            <a:ext cx="7543800" cy="4672013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1.Did COVID-19 have an impact on residential sale prices? If so how big was that impact?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2.Which variables have an impact on sale price, and how strong is that impact?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4EE8BE9C-CE5C-0960-B45D-75F830E42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189" y="307573"/>
            <a:ext cx="3309851" cy="739831"/>
          </a:xfrm>
        </p:spPr>
        <p:txBody>
          <a:bodyPr>
            <a:norm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Questions: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A9C46E-0945-E287-E8A7-6CEFA0765CCC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4/21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541E87E-F8C0-90BD-F415-A1A3725782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38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1"/>
    </mc:Choice>
    <mc:Fallback>
      <p:transition spd="slow" advTm="2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loud 5">
            <a:extLst>
              <a:ext uri="{FF2B5EF4-FFF2-40B4-BE49-F238E27FC236}">
                <a16:creationId xmlns:a16="http://schemas.microsoft.com/office/drawing/2014/main" id="{95276749-59C7-6609-D351-2448952643BA}"/>
              </a:ext>
            </a:extLst>
          </p:cNvPr>
          <p:cNvSpPr/>
          <p:nvPr/>
        </p:nvSpPr>
        <p:spPr>
          <a:xfrm>
            <a:off x="1828800" y="928689"/>
            <a:ext cx="7972425" cy="4986336"/>
          </a:xfrm>
          <a:prstGeom prst="cloud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1.We used “</a:t>
            </a:r>
            <a:r>
              <a:rPr lang="en-US" b="1" dirty="0"/>
              <a:t>Talend ETL </a:t>
            </a:r>
            <a:r>
              <a:rPr lang="en-US" dirty="0"/>
              <a:t>” tool for cleaning the data and “</a:t>
            </a:r>
            <a:r>
              <a:rPr lang="en-US" b="1" dirty="0"/>
              <a:t>snowflake</a:t>
            </a:r>
            <a:r>
              <a:rPr lang="en-US" dirty="0"/>
              <a:t>” as database.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2.</a:t>
            </a:r>
            <a:r>
              <a:rPr lang="en-US" sz="1800" dirty="0"/>
              <a:t> We built a Machine learning model “</a:t>
            </a:r>
            <a:r>
              <a:rPr lang="en-US" sz="1800" b="1" dirty="0"/>
              <a:t>Linear Regression</a:t>
            </a:r>
            <a:r>
              <a:rPr lang="en-US" sz="1800" dirty="0"/>
              <a:t>” and deployed the model as flask application</a:t>
            </a:r>
            <a:r>
              <a:rPr lang="en-US" dirty="0"/>
              <a:t> into </a:t>
            </a:r>
            <a:r>
              <a:rPr lang="en-US" b="1" dirty="0"/>
              <a:t>AWS</a:t>
            </a:r>
            <a:endParaRPr lang="en-US" sz="1800" b="1" dirty="0"/>
          </a:p>
          <a:p>
            <a:pPr algn="ctr"/>
            <a:endParaRPr lang="en-US" dirty="0"/>
          </a:p>
          <a:p>
            <a:pPr algn="ctr"/>
            <a:endParaRPr lang="en-US" sz="1800" dirty="0"/>
          </a:p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85FD7D5-C61E-1D2F-C5E4-D7796E742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189" y="307573"/>
            <a:ext cx="3309851" cy="739831"/>
          </a:xfrm>
        </p:spPr>
        <p:txBody>
          <a:bodyPr>
            <a:norm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Solution: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308A9B-B9A9-B439-DD90-A68BF67B5D9C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5/21</a:t>
            </a:r>
          </a:p>
        </p:txBody>
      </p:sp>
    </p:spTree>
    <p:extLst>
      <p:ext uri="{BB962C8B-B14F-4D97-AF65-F5344CB8AC3E}">
        <p14:creationId xmlns:p14="http://schemas.microsoft.com/office/powerpoint/2010/main" val="3174322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5FD7D5-C61E-1D2F-C5E4-D7796E742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827" y="388881"/>
            <a:ext cx="5603462" cy="739831"/>
          </a:xfrm>
        </p:spPr>
        <p:txBody>
          <a:bodyPr>
            <a:norm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CRISP-DM METHODOLOGY: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B6B918-8771-2D3C-B203-8FACD4A65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827" y="1457325"/>
            <a:ext cx="4677354" cy="42719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F8981AE-7A7F-535E-47A8-C2ED873D29B5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6/21</a:t>
            </a:r>
          </a:p>
        </p:txBody>
      </p:sp>
    </p:spTree>
    <p:extLst>
      <p:ext uri="{BB962C8B-B14F-4D97-AF65-F5344CB8AC3E}">
        <p14:creationId xmlns:p14="http://schemas.microsoft.com/office/powerpoint/2010/main" val="117155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5584-5B99-53DF-0647-745B4390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019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Business Understanding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12A511-C0F8-A8D6-324D-A9A02469D9EF}"/>
              </a:ext>
            </a:extLst>
          </p:cNvPr>
          <p:cNvSpPr/>
          <p:nvPr/>
        </p:nvSpPr>
        <p:spPr>
          <a:xfrm>
            <a:off x="1443038" y="1432321"/>
            <a:ext cx="8651081" cy="4211241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/>
              <a:t>Focused on enhancing user/buyer </a:t>
            </a:r>
            <a:r>
              <a:rPr lang="en-US" sz="2400" b="1" i="1" dirty="0"/>
              <a:t>experience</a:t>
            </a:r>
            <a:r>
              <a:rPr lang="en-US" sz="2400" dirty="0"/>
              <a:t> by providing valuable insights into retail price values</a:t>
            </a:r>
            <a:r>
              <a:rPr lang="en-US" dirty="0"/>
              <a:t>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CFE8C7-0E88-9629-B60A-835751C73F98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7/21</a:t>
            </a:r>
          </a:p>
        </p:txBody>
      </p:sp>
    </p:spTree>
    <p:extLst>
      <p:ext uri="{BB962C8B-B14F-4D97-AF65-F5344CB8AC3E}">
        <p14:creationId xmlns:p14="http://schemas.microsoft.com/office/powerpoint/2010/main" val="3814841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5584-5B99-53DF-0647-745B4390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019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Data Understanding: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12A511-C0F8-A8D6-324D-A9A02469D9EF}"/>
              </a:ext>
            </a:extLst>
          </p:cNvPr>
          <p:cNvSpPr/>
          <p:nvPr/>
        </p:nvSpPr>
        <p:spPr>
          <a:xfrm>
            <a:off x="1328739" y="996552"/>
            <a:ext cx="8801100" cy="5060553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Data comes from Open Data source and describes the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sale history for active properties 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listed among the District of Columbia’s real property tax assessment roll</a:t>
            </a:r>
            <a:r>
              <a:rPr lang="en-US" sz="1400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1400" b="1" dirty="0">
              <a:solidFill>
                <a:srgbClr val="0F0F3F"/>
              </a:solidFill>
              <a:latin typeface="Calibri" panose="020F0502020204030204" pitchFamily="34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algn="ctr"/>
            <a:endParaRPr lang="en-US" sz="1400" b="1" dirty="0">
              <a:solidFill>
                <a:srgbClr val="0F0F3F"/>
              </a:solidFill>
              <a:effectLst/>
              <a:latin typeface="Calibri" panose="020F0502020204030204" pitchFamily="34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1400" b="1" dirty="0">
              <a:solidFill>
                <a:srgbClr val="0F0F3F"/>
              </a:solidFill>
              <a:latin typeface="Calibri" panose="020F0502020204030204" pitchFamily="34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The dataset contains 108,552 records and 39 columns, describing property attributes, such as area and number of bedrooms, as well as sale information such as sale price and date.</a:t>
            </a:r>
            <a:r>
              <a:rPr lang="en-US" sz="1400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 </a:t>
            </a:r>
            <a:endParaRPr lang="en-US" sz="1400" dirty="0"/>
          </a:p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4CD0C3-5D65-584D-4029-276A33BDB8AA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8/21</a:t>
            </a:r>
          </a:p>
        </p:txBody>
      </p:sp>
    </p:spTree>
    <p:extLst>
      <p:ext uri="{BB962C8B-B14F-4D97-AF65-F5344CB8AC3E}">
        <p14:creationId xmlns:p14="http://schemas.microsoft.com/office/powerpoint/2010/main" val="3890053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C5584-5B99-53DF-0647-745B4390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019"/>
          </a:xfrm>
        </p:spPr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Data Preparation: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D12A511-C0F8-A8D6-324D-A9A02469D9EF}"/>
              </a:ext>
            </a:extLst>
          </p:cNvPr>
          <p:cNvSpPr/>
          <p:nvPr/>
        </p:nvSpPr>
        <p:spPr>
          <a:xfrm>
            <a:off x="1328739" y="996552"/>
            <a:ext cx="8801100" cy="5060553"/>
          </a:xfrm>
          <a:prstGeom prst="cloud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•We have collected the data from open source and uploaded into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git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solidFill>
                <a:srgbClr val="0F0F3F"/>
              </a:solidFill>
              <a:effectLst/>
              <a:latin typeface="Calibri" panose="020F0502020204030204" pitchFamily="34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•</a:t>
            </a:r>
            <a:r>
              <a:rPr lang="en-US" dirty="0">
                <a:solidFill>
                  <a:srgbClr val="0F0F3F"/>
                </a:solidFill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U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sed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Talend ETL 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to read the data from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git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 and transform the data and then upload modified data into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snowflake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solidFill>
                <a:srgbClr val="0F0F3F"/>
              </a:solidFill>
              <a:effectLst/>
              <a:latin typeface="Calibri" panose="020F0502020204030204" pitchFamily="34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•</a:t>
            </a:r>
            <a:r>
              <a:rPr lang="en-US" dirty="0">
                <a:solidFill>
                  <a:srgbClr val="0F0F3F"/>
                </a:solidFill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P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erformed </a:t>
            </a:r>
            <a:r>
              <a:rPr lang="en-US" b="1" i="1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EDA (Exploratory Data Analysis) </a:t>
            </a:r>
            <a:r>
              <a:rPr lang="en-US" dirty="0">
                <a:solidFill>
                  <a:srgbClr val="0F0F3F"/>
                </a:solidFill>
                <a:effectLst/>
                <a:latin typeface="Calibri" panose="020F0502020204030204" pitchFamily="34" charset="0"/>
                <a:ea typeface="MS Mincho" panose="020B0400000000000000" pitchFamily="49" charset="-128"/>
                <a:cs typeface="Times New Roman" panose="02020603050405020304" pitchFamily="18" charset="0"/>
              </a:rPr>
              <a:t>on the input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C75474-7C03-47BF-6824-1F77EB8954F7}"/>
              </a:ext>
            </a:extLst>
          </p:cNvPr>
          <p:cNvSpPr/>
          <p:nvPr/>
        </p:nvSpPr>
        <p:spPr>
          <a:xfrm>
            <a:off x="10908506" y="6176963"/>
            <a:ext cx="1014413" cy="5524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9/21</a:t>
            </a:r>
          </a:p>
        </p:txBody>
      </p:sp>
    </p:spTree>
    <p:extLst>
      <p:ext uri="{BB962C8B-B14F-4D97-AF65-F5344CB8AC3E}">
        <p14:creationId xmlns:p14="http://schemas.microsoft.com/office/powerpoint/2010/main" val="1726388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563</Words>
  <Application>Microsoft Office PowerPoint</Application>
  <PresentationFormat>Widescreen</PresentationFormat>
  <Paragraphs>96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Agency FB</vt:lpstr>
      <vt:lpstr>Arial</vt:lpstr>
      <vt:lpstr>Calibri</vt:lpstr>
      <vt:lpstr>Calibri Light</vt:lpstr>
      <vt:lpstr>Söhne</vt:lpstr>
      <vt:lpstr>Office Theme</vt:lpstr>
      <vt:lpstr>PowerPoint Presentation</vt:lpstr>
      <vt:lpstr>Team members:</vt:lpstr>
      <vt:lpstr>Introduction</vt:lpstr>
      <vt:lpstr>Questions:</vt:lpstr>
      <vt:lpstr>Solution:</vt:lpstr>
      <vt:lpstr>CRISP-DM METHODOLOGY:</vt:lpstr>
      <vt:lpstr>Business Understanding</vt:lpstr>
      <vt:lpstr>Data Understanding:</vt:lpstr>
      <vt:lpstr>Data Preparation:</vt:lpstr>
      <vt:lpstr>Modeling and Evolution</vt:lpstr>
      <vt:lpstr>Deployment</vt:lpstr>
      <vt:lpstr>Data Pipeline:</vt:lpstr>
      <vt:lpstr>Outputs:</vt:lpstr>
      <vt:lpstr>Distribution of Sales</vt:lpstr>
      <vt:lpstr>Covid impact</vt:lpstr>
      <vt:lpstr>PowerPoint Presentation</vt:lpstr>
      <vt:lpstr>Covid impact</vt:lpstr>
      <vt:lpstr>Covid impact</vt:lpstr>
      <vt:lpstr>Distribution of Sales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krishna</dc:creator>
  <cp:lastModifiedBy>sai krishna</cp:lastModifiedBy>
  <cp:revision>8</cp:revision>
  <dcterms:created xsi:type="dcterms:W3CDTF">2023-10-10T13:23:08Z</dcterms:created>
  <dcterms:modified xsi:type="dcterms:W3CDTF">2023-12-06T03:53:39Z</dcterms:modified>
</cp:coreProperties>
</file>

<file path=docProps/thumbnail.jpeg>
</file>